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73" r:id="rId7"/>
    <p:sldId id="261" r:id="rId8"/>
    <p:sldId id="274" r:id="rId9"/>
    <p:sldId id="262" r:id="rId10"/>
    <p:sldId id="263" r:id="rId11"/>
    <p:sldId id="264" r:id="rId12"/>
    <p:sldId id="266" r:id="rId13"/>
    <p:sldId id="265" r:id="rId14"/>
    <p:sldId id="267" r:id="rId15"/>
    <p:sldId id="26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BF4FC66-8413-41D0-A045-D8E611E05CB0}">
          <p14:sldIdLst>
            <p14:sldId id="256"/>
            <p14:sldId id="259"/>
            <p14:sldId id="257"/>
            <p14:sldId id="258"/>
            <p14:sldId id="260"/>
            <p14:sldId id="273"/>
            <p14:sldId id="261"/>
            <p14:sldId id="274"/>
            <p14:sldId id="262"/>
            <p14:sldId id="263"/>
            <p14:sldId id="264"/>
            <p14:sldId id="266"/>
            <p14:sldId id="265"/>
            <p14:sldId id="267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62777-CF75-7CD6-A660-0D65CBBA0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1D25FB-8705-0013-A1AE-BC6BD80FB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D2F336-8962-9DC9-F8C1-6D6A4CE6C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15-D9FE-4059-AC0C-F1B5B3446A0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27F4E-02CC-947F-F38B-B5D9470D5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EC1C28-1A5C-1942-B682-4DB6DC83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916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110FAB-A1CC-5D7F-0B19-4EC3219A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7566AE6-BAAA-D575-328C-76D1A086C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46E5BB-D424-E713-2F4E-9B12451BC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15-D9FE-4059-AC0C-F1B5B3446A0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11CD90-020D-3E54-A295-1340A151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30DEA0-0271-DD12-CD70-F500E03C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547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7A826C-9B73-D8C0-BD84-40B4DC742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C8F4B0-2FBD-FE4E-BFEB-D118A2A73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0DB063-3BA4-2A40-6476-1AEBCBA4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15-D9FE-4059-AC0C-F1B5B3446A0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FA2C06-104C-296B-0487-7FDD3E561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AE39B9-F0ED-F1C4-8915-2EFD21EC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9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892E06-F8C8-2781-E43A-9A18B072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A94E0-7AA2-886F-401A-7AD864E89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DAF13B-C574-052F-CE87-BF3469940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15-D9FE-4059-AC0C-F1B5B3446A0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9F3AE8-9FB2-31F1-5166-52A72E428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728D9D-3D88-4DBC-7671-FBFA25AD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87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CCECC9-5A0B-EF6E-525D-A5782DCF7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18C42F-70AA-C265-C85A-2BB28CEC2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DCD10A-7FA6-1AF8-F975-87D2F7350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15-D9FE-4059-AC0C-F1B5B3446A0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969CD5-24BB-02D4-C3B4-2AC582EB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5E0940-2EEA-959E-0603-BD992C4E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01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36609-AD3B-C581-A178-6F4363A1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91EDC8-A303-547D-4431-DDBF147AE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C94138-0E57-F57F-29EA-0E7C3D96C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53D1A9-937E-D07C-7829-34D372387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15-D9FE-4059-AC0C-F1B5B3446A0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3EC4FE-5066-5185-243B-45D8816D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F6AE6D-4FE7-9B85-8B1B-3AC9F2539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703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CF5AB4-380F-CE67-2667-83C9ED1E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48E7D0-815F-7A36-19FE-EFD95D6A8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2932E8-EB4B-D76E-1DEC-83BB78240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81EA1E3-C315-6523-AAB4-1252FC6B0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E4FF6A-4758-5131-224B-1623670281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8C94777-1421-2159-302C-95532C9B7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15-D9FE-4059-AC0C-F1B5B3446A0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4317BF-B251-CD67-680A-75052E4E1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ECEE00C-2744-B970-0FBB-61B9A29CF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05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227A49-C4B8-D6D6-D8F8-BAB2A446B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8AD535-09FD-2049-2C84-EB604BA51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15-D9FE-4059-AC0C-F1B5B3446A0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76095B-56DF-A7DB-392A-76C439A2E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584238-86D4-EF0C-391F-56873A5D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515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3EDAF02-6992-5D93-D548-DDC3A77AD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15-D9FE-4059-AC0C-F1B5B3446A0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9FB297-4377-3F93-A4A7-9A3C67B0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D60003-9167-BCEF-F435-8537A80F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6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A0B759-7461-F2C3-312A-F8FC61A62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2D8BD4-B7C3-2481-139B-B8FAC6210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635A134-702E-5A6F-9AFF-9DF209D93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D4078B-6378-6A5D-B767-7E77D434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15-D9FE-4059-AC0C-F1B5B3446A0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6469634-E875-AE56-7434-ECF9ADA6D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79D903-18FB-5A62-AEBE-C1647724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43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3F2AE-527E-78FD-7783-A46CD3486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C247CE7-02B5-4D74-ACC8-F219DF680E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6583E36-728A-3C08-E87A-545929C42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C3D973-E150-C9FF-F1FA-8FF81BE4D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15-D9FE-4059-AC0C-F1B5B3446A0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F08650-1437-C449-DAEF-4E823D248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CF163A-B9E0-EAB8-715B-777300F6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76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2679DD-33D4-E6E1-C7CB-AF1F9246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DD0ADE-2C84-B044-6003-A9615A563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58BF22-9350-025B-0C51-A89D89F047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01D15-D9FE-4059-AC0C-F1B5B3446A0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0D6427-1458-8EA1-1CD8-949973B1C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EB6800-F41D-20AB-5328-310853445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746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C63B9-6DF5-54BC-3D5F-FDE79B3DF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Введение в </a:t>
            </a:r>
            <a:r>
              <a:rPr lang="en-US" dirty="0"/>
              <a:t>CNN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020C4C-00DE-1C7E-A63A-ABE47E502E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CNN – </a:t>
            </a:r>
            <a:r>
              <a:rPr lang="ru-RU" dirty="0" err="1"/>
              <a:t>сверточные</a:t>
            </a:r>
            <a:r>
              <a:rPr lang="ru-RU" dirty="0"/>
              <a:t> нейронные сети (</a:t>
            </a:r>
            <a:r>
              <a:rPr lang="en-US" dirty="0"/>
              <a:t>convolutional neural network)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7565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EE2F72-22F9-72B8-ABD1-CFA63DC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Свертки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10ABAE-05FB-3F2B-5C12-49347ACC7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773109"/>
            <a:ext cx="3762375" cy="427672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C2E808A-A390-1CB3-200F-86D79F08E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16034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ED556F8D-BCEF-1AB9-8262-B3E147F72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579561"/>
              </p:ext>
            </p:extLst>
          </p:nvPr>
        </p:nvGraphicFramePr>
        <p:xfrm>
          <a:off x="7640638" y="1203514"/>
          <a:ext cx="1920873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291">
                  <a:extLst>
                    <a:ext uri="{9D8B030D-6E8A-4147-A177-3AD203B41FA5}">
                      <a16:colId xmlns:a16="http://schemas.microsoft.com/office/drawing/2014/main" val="2667123769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525058945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275101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016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972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2058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052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10330-5444-9B76-CEB2-AD8C247A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Свертки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353387-FB58-3F95-1D3A-622B4D48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690688"/>
            <a:ext cx="3105150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0525168-E0D9-583C-D8C0-C14DB884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5" y="2024062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56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64472-5F71-E9F7-89F4-C6A92DFB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Свертки в </a:t>
            </a:r>
            <a:r>
              <a:rPr lang="en-US" dirty="0" err="1"/>
              <a:t>PyTorch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EABF50-3BA5-599E-DEB2-30B1506261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07" t="31250" r="37187" b="41944"/>
          <a:stretch/>
        </p:blipFill>
        <p:spPr>
          <a:xfrm>
            <a:off x="2278300" y="1847849"/>
            <a:ext cx="7635400" cy="31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60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463184-B0E5-1F7C-FA4B-F63F957D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Пулинг</a:t>
            </a:r>
            <a:r>
              <a:rPr lang="ru-RU" dirty="0"/>
              <a:t> (</a:t>
            </a:r>
            <a:r>
              <a:rPr lang="en-US" dirty="0" err="1"/>
              <a:t>MaxPool</a:t>
            </a:r>
            <a:r>
              <a:rPr lang="ru-RU" dirty="0"/>
              <a:t> </a:t>
            </a:r>
            <a:r>
              <a:rPr lang="en-US" dirty="0"/>
              <a:t>/ </a:t>
            </a:r>
            <a:r>
              <a:rPr lang="en-US" dirty="0" err="1"/>
              <a:t>AvgPool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897281-5FEB-5A9B-B19B-3FB546812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7225" cy="4351338"/>
          </a:xfrm>
        </p:spPr>
        <p:txBody>
          <a:bodyPr/>
          <a:lstStyle/>
          <a:p>
            <a:r>
              <a:rPr lang="ru-RU" dirty="0"/>
              <a:t>Нужен для снижения размерности</a:t>
            </a:r>
          </a:p>
          <a:p>
            <a:r>
              <a:rPr lang="ru-RU" dirty="0"/>
              <a:t>Вычленяет самые главные признаки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412E81E-F975-3CEE-0AFE-68F72C0E6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2" y="4001294"/>
            <a:ext cx="37719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87C0FBC-66F6-8364-464C-00708D7D8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2" y="1690688"/>
            <a:ext cx="56769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003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76F29D-E643-A2B2-7384-B3B96C31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Пулинг</a:t>
            </a:r>
            <a:r>
              <a:rPr lang="ru-RU" dirty="0"/>
              <a:t> в </a:t>
            </a:r>
            <a:r>
              <a:rPr lang="en-US" dirty="0" err="1"/>
              <a:t>PyTorch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CE1E84-058C-0F72-8C89-3A6323949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2" t="31389" r="37187" b="44306"/>
          <a:stretch/>
        </p:blipFill>
        <p:spPr>
          <a:xfrm>
            <a:off x="1371600" y="2257425"/>
            <a:ext cx="9243278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3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D9F8B-0570-9A17-7B4A-4DCFFE78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узнали за сегодня?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BB76C3-2FCA-79B1-BA59-7433128D7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Свертки</a:t>
            </a:r>
          </a:p>
          <a:p>
            <a:r>
              <a:rPr lang="ru-RU" dirty="0" err="1"/>
              <a:t>Пулинг</a:t>
            </a:r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Теперь пора </a:t>
            </a:r>
            <a:r>
              <a:rPr lang="ru-RU" dirty="0" err="1"/>
              <a:t>кодить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379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4259D5-A30B-3C2B-CB52-EE7B0915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нужны?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B08B3E6-F388-8267-BAF8-D9A7E5DD9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2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952F44-44D5-DB4F-4CD7-D120C84E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нужны?</a:t>
            </a:r>
          </a:p>
        </p:txBody>
      </p:sp>
      <p:pic>
        <p:nvPicPr>
          <p:cNvPr id="4" name="Рисунок 3" descr="Изображение выглядит как текст, дорога, внешний, улица&#10;&#10;Автоматически созданное описание">
            <a:extLst>
              <a:ext uri="{FF2B5EF4-FFF2-40B4-BE49-F238E27FC236}">
                <a16:creationId xmlns:a16="http://schemas.microsoft.com/office/drawing/2014/main" id="{A35AA8E0-6557-DE1D-3DC1-09A7AEF64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91" y="1690688"/>
            <a:ext cx="8544818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7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F06F41-B7B5-7DF4-9A66-EA81911F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еще нужны?</a:t>
            </a:r>
          </a:p>
        </p:txBody>
      </p:sp>
      <p:pic>
        <p:nvPicPr>
          <p:cNvPr id="4" name="Объект 3" descr="Изображение выглядит как текст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A89CE70B-96E4-BD6D-698A-578146385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72" y="1690688"/>
            <a:ext cx="8157856" cy="459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14DE4-F9E7-0FE9-BBDC-9333ECBB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есть до сверток?</a:t>
            </a:r>
          </a:p>
        </p:txBody>
      </p:sp>
      <p:pic>
        <p:nvPicPr>
          <p:cNvPr id="4" name="Рисунок 3" descr="Изображение выглядит как текс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A765E3EA-0323-E703-8C71-19025385C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839" y="1690688"/>
            <a:ext cx="7828321" cy="441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1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1CDE58-BF44-B0AE-46FD-ED0084B3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свертки изменили мир</a:t>
            </a:r>
          </a:p>
        </p:txBody>
      </p:sp>
      <p:pic>
        <p:nvPicPr>
          <p:cNvPr id="7172" name="Picture 4" descr="Deep Learning in Five and a Half Minutes - Edge AI and Vision Alliance">
            <a:extLst>
              <a:ext uri="{FF2B5EF4-FFF2-40B4-BE49-F238E27FC236}">
                <a16:creationId xmlns:a16="http://schemas.microsoft.com/office/drawing/2014/main" id="{EB01977D-3DF0-5540-8F42-190DBA2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6" y="1976438"/>
            <a:ext cx="6096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he Homelander Gif - IceGif">
            <a:extLst>
              <a:ext uri="{FF2B5EF4-FFF2-40B4-BE49-F238E27FC236}">
                <a16:creationId xmlns:a16="http://schemas.microsoft.com/office/drawing/2014/main" id="{E2EFAA35-302D-1AE4-002F-DF36F6584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837" y="2443162"/>
            <a:ext cx="4255963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725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6F7430-5483-6138-77B9-DBD0E26B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Свертки: предыстория</a:t>
            </a:r>
          </a:p>
        </p:txBody>
      </p:sp>
      <p:pic>
        <p:nvPicPr>
          <p:cNvPr id="4" name="Picture 2" descr="Exploring the Potential of Convolutional Neural Networks | Distillery">
            <a:extLst>
              <a:ext uri="{FF2B5EF4-FFF2-40B4-BE49-F238E27FC236}">
                <a16:creationId xmlns:a16="http://schemas.microsoft.com/office/drawing/2014/main" id="{D1E2BB92-4B92-4ECF-C236-1208016B7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06" y="1604886"/>
            <a:ext cx="7153388" cy="364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309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4E5928-873E-2A41-CA54-12C939469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Свертки у нас в мозгу</a:t>
            </a:r>
          </a:p>
        </p:txBody>
      </p:sp>
      <p:pic>
        <p:nvPicPr>
          <p:cNvPr id="9218" name="Picture 2" descr="Если ты видишь лица в предметах – ты нормальный!">
            <a:extLst>
              <a:ext uri="{FF2B5EF4-FFF2-40B4-BE49-F238E27FC236}">
                <a16:creationId xmlns:a16="http://schemas.microsoft.com/office/drawing/2014/main" id="{0B6035E0-0CE6-2933-E01C-F5FFAC672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771649"/>
            <a:ext cx="57150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Лица на небе">
            <a:extLst>
              <a:ext uri="{FF2B5EF4-FFF2-40B4-BE49-F238E27FC236}">
                <a16:creationId xmlns:a16="http://schemas.microsoft.com/office/drawing/2014/main" id="{0F02FC15-3099-D5D1-9E13-940AE1C5F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1862136"/>
            <a:ext cx="56197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264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8A7EB5-9BAB-24D1-CA1D-832C39F9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видит изображение компьютер?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2E0DE-6999-5F30-E1FD-475785C6A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1690688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6834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86</Words>
  <Application>Microsoft Office PowerPoint</Application>
  <PresentationFormat>Широкоэкранный</PresentationFormat>
  <Paragraphs>31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Введение в CNN</vt:lpstr>
      <vt:lpstr>Зачем нужны?</vt:lpstr>
      <vt:lpstr>Зачем нужны?</vt:lpstr>
      <vt:lpstr>Зачем еще нужны?</vt:lpstr>
      <vt:lpstr>Что есть до сверток?</vt:lpstr>
      <vt:lpstr>Как свертки изменили мир</vt:lpstr>
      <vt:lpstr>Свертки: предыстория</vt:lpstr>
      <vt:lpstr>Свертки у нас в мозгу</vt:lpstr>
      <vt:lpstr>Как видит изображение компьютер?</vt:lpstr>
      <vt:lpstr>Свертки</vt:lpstr>
      <vt:lpstr>Свертки</vt:lpstr>
      <vt:lpstr>Свертки в PyTorch</vt:lpstr>
      <vt:lpstr>Пулинг (MaxPool / AvgPool)</vt:lpstr>
      <vt:lpstr>Пулинг в PyTorch</vt:lpstr>
      <vt:lpstr>Что узнали за сегодня?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CNN</dc:title>
  <dc:creator>Алексей Мышлянов</dc:creator>
  <cp:lastModifiedBy>Алексей Мышлянов</cp:lastModifiedBy>
  <cp:revision>5</cp:revision>
  <dcterms:created xsi:type="dcterms:W3CDTF">2022-11-21T17:45:29Z</dcterms:created>
  <dcterms:modified xsi:type="dcterms:W3CDTF">2023-11-30T15:00:52Z</dcterms:modified>
</cp:coreProperties>
</file>